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15/03/2017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5643578"/>
            <a:ext cx="2085975" cy="971550"/>
          </a:xfrm>
          <a:prstGeom prst="rect">
            <a:avLst/>
          </a:prstGeom>
        </p:spPr>
      </p:pic>
      <p:pic>
        <p:nvPicPr>
          <p:cNvPr id="3" name="Immagine 2" descr="bellien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643578"/>
            <a:ext cx="2507296" cy="1214422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428596" y="2071678"/>
            <a:ext cx="8286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 </a:t>
            </a:r>
            <a:endParaRPr lang="it-IT" dirty="0" smtClean="0"/>
          </a:p>
          <a:p>
            <a:pPr algn="ctr"/>
            <a:r>
              <a:rPr lang="it-IT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ORÀRIU ISPORTELLU:</a:t>
            </a:r>
            <a:endParaRPr lang="it-IT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/>
              <a:t> </a:t>
            </a:r>
            <a:endParaRPr lang="it-IT" dirty="0" smtClean="0"/>
          </a:p>
          <a:p>
            <a:pPr algn="ctr"/>
            <a:r>
              <a:rPr lang="it-IT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CHENÀBURA </a:t>
            </a:r>
            <a:r>
              <a:rPr lang="it-IT" sz="36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DAE SAS NOE A MESUDIE        (09.00-12.00)</a:t>
            </a:r>
            <a:endParaRPr lang="it-IT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informatziones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preguntas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 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dispositzione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s’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operadora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Maria 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Leonarda</a:t>
            </a:r>
            <a:r>
              <a:rPr lang="it-IT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Correddu</a:t>
            </a:r>
            <a:endParaRPr lang="it-IT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/>
              <a:t> </a:t>
            </a:r>
            <a:endParaRPr lang="it-IT" dirty="0" smtClean="0"/>
          </a:p>
          <a:p>
            <a:r>
              <a:rPr lang="it-IT" b="1" dirty="0" smtClean="0"/>
              <a:t> </a:t>
            </a:r>
            <a:endParaRPr lang="it-IT" dirty="0" smtClean="0"/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  <p:pic>
        <p:nvPicPr>
          <p:cNvPr id="19" name="Immagine 18" descr="C:\Users\Utente\Desktop\logo sportello villanova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475252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LAVORO</dc:creator>
  <cp:lastModifiedBy>Utente</cp:lastModifiedBy>
  <cp:revision>13</cp:revision>
  <dcterms:created xsi:type="dcterms:W3CDTF">2017-03-14T07:37:44Z</dcterms:created>
  <dcterms:modified xsi:type="dcterms:W3CDTF">2017-03-15T15:52:05Z</dcterms:modified>
</cp:coreProperties>
</file>